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70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sushita Kohta" userId="16a268872bb1fad5" providerId="LiveId" clId="{347910B4-382F-4E15-A359-AA6E0FF907F2}"/>
    <pc:docChg chg="undo custSel modSld">
      <pc:chgData name="Matsushita Kohta" userId="16a268872bb1fad5" providerId="LiveId" clId="{347910B4-382F-4E15-A359-AA6E0FF907F2}" dt="2020-09-12T02:23:07.278" v="36" actId="1076"/>
      <pc:docMkLst>
        <pc:docMk/>
      </pc:docMkLst>
      <pc:sldChg chg="addSp modSp mod">
        <pc:chgData name="Matsushita Kohta" userId="16a268872bb1fad5" providerId="LiveId" clId="{347910B4-382F-4E15-A359-AA6E0FF907F2}" dt="2020-09-12T02:23:07.278" v="36" actId="1076"/>
        <pc:sldMkLst>
          <pc:docMk/>
          <pc:sldMk cId="362334058" sldId="267"/>
        </pc:sldMkLst>
        <pc:picChg chg="add mod modCrop">
          <ac:chgData name="Matsushita Kohta" userId="16a268872bb1fad5" providerId="LiveId" clId="{347910B4-382F-4E15-A359-AA6E0FF907F2}" dt="2020-09-12T02:23:07.278" v="36" actId="1076"/>
          <ac:picMkLst>
            <pc:docMk/>
            <pc:sldMk cId="362334058" sldId="267"/>
            <ac:picMk id="5" creationId="{C85CC4A1-B454-40E2-8C14-FE9256BCF155}"/>
          </ac:picMkLst>
        </pc:picChg>
      </pc:sldChg>
      <pc:sldChg chg="addSp modSp mod">
        <pc:chgData name="Matsushita Kohta" userId="16a268872bb1fad5" providerId="LiveId" clId="{347910B4-382F-4E15-A359-AA6E0FF907F2}" dt="2020-09-11T13:59:34.513" v="30" actId="1076"/>
        <pc:sldMkLst>
          <pc:docMk/>
          <pc:sldMk cId="2550564850" sldId="268"/>
        </pc:sldMkLst>
        <pc:spChg chg="mod">
          <ac:chgData name="Matsushita Kohta" userId="16a268872bb1fad5" providerId="LiveId" clId="{347910B4-382F-4E15-A359-AA6E0FF907F2}" dt="2020-09-11T13:58:41.761" v="22" actId="21"/>
          <ac:spMkLst>
            <pc:docMk/>
            <pc:sldMk cId="2550564850" sldId="268"/>
            <ac:spMk id="3" creationId="{78715629-4A6D-4FEC-A2CA-A7963BE2F678}"/>
          </ac:spMkLst>
        </pc:spChg>
        <pc:spChg chg="add mod">
          <ac:chgData name="Matsushita Kohta" userId="16a268872bb1fad5" providerId="LiveId" clId="{347910B4-382F-4E15-A359-AA6E0FF907F2}" dt="2020-09-11T13:59:34.513" v="30" actId="1076"/>
          <ac:spMkLst>
            <pc:docMk/>
            <pc:sldMk cId="2550564850" sldId="268"/>
            <ac:spMk id="4" creationId="{186573F7-0A97-4CBE-A13F-90EA77485A2E}"/>
          </ac:spMkLst>
        </pc:spChg>
        <pc:picChg chg="mod">
          <ac:chgData name="Matsushita Kohta" userId="16a268872bb1fad5" providerId="LiveId" clId="{347910B4-382F-4E15-A359-AA6E0FF907F2}" dt="2020-09-11T13:59:30.700" v="29" actId="1076"/>
          <ac:picMkLst>
            <pc:docMk/>
            <pc:sldMk cId="2550564850" sldId="268"/>
            <ac:picMk id="5" creationId="{81592819-E07C-4591-A07E-9B73CA34A1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kumimoji="1"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83728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51075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071140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878416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61567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33342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kumimoji="1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472861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99303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8414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37682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4472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2538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34375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94065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78215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17526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11680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0B9E6F0-45E8-450A-B0AE-59362E93C188}" type="datetimeFigureOut">
              <a:rPr kumimoji="1" lang="en-US" smtClean="0"/>
              <a:t>9/12/2020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kumimoji="1"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D388D1F-9308-41F4-AAA0-262859A5F88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97179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6C95C80-0590-469C-B28E-6934801B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245" y="1545567"/>
            <a:ext cx="4050954" cy="1814461"/>
          </a:xfrm>
        </p:spPr>
        <p:txBody>
          <a:bodyPr/>
          <a:lstStyle/>
          <a:p>
            <a:r>
              <a:rPr lang="ja-JP" altLang="en-US" dirty="0"/>
              <a:t>スピーチセクション</a:t>
            </a:r>
            <a:br>
              <a:rPr lang="en-US" altLang="ja-JP" dirty="0"/>
            </a:br>
            <a:r>
              <a:rPr lang="ja-JP" altLang="en-US" dirty="0"/>
              <a:t>活動報告</a:t>
            </a:r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C378ADF-C3D7-4275-9936-B3236036E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8129" y="2725374"/>
            <a:ext cx="2793158" cy="28955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ja-JP" dirty="0"/>
              <a:t>2020</a:t>
            </a:r>
            <a:r>
              <a:rPr lang="ja-JP" altLang="en-US" dirty="0"/>
              <a:t>年度</a:t>
            </a:r>
            <a:endParaRPr lang="en-US" altLang="ja-JP" dirty="0"/>
          </a:p>
          <a:p>
            <a:r>
              <a:rPr lang="ja-JP" altLang="en-US" dirty="0"/>
              <a:t>スピーチセクションチーフ</a:t>
            </a:r>
            <a:endParaRPr lang="en-US" altLang="ja-JP" dirty="0"/>
          </a:p>
          <a:p>
            <a:r>
              <a:rPr lang="ja-JP" altLang="en-US" dirty="0"/>
              <a:t>松下　耕大</a:t>
            </a:r>
            <a:endParaRPr 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A312262-044A-4513-9ED1-6D4AB774A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32" y="1434830"/>
            <a:ext cx="6228298" cy="466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00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75F6B-1613-43E6-BC2B-A3A83BBD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87" y="1839552"/>
            <a:ext cx="3069236" cy="1694632"/>
          </a:xfrm>
        </p:spPr>
        <p:txBody>
          <a:bodyPr/>
          <a:lstStyle/>
          <a:p>
            <a:r>
              <a:rPr kumimoji="1" lang="ja-JP" altLang="en-US" dirty="0"/>
              <a:t>チャーチル杯</a:t>
            </a:r>
            <a:endParaRPr kumimoji="1" 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5306643-E432-4512-8DBF-C9FD5A926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77" y="1450513"/>
            <a:ext cx="6570662" cy="4388832"/>
          </a:xfrm>
        </p:spPr>
      </p:pic>
    </p:spTree>
    <p:extLst>
      <p:ext uri="{BB962C8B-B14F-4D97-AF65-F5344CB8AC3E}">
        <p14:creationId xmlns:p14="http://schemas.microsoft.com/office/powerpoint/2010/main" val="26658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75F6B-1613-43E6-BC2B-A3A83BBD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87" y="1839552"/>
            <a:ext cx="3069236" cy="1694632"/>
          </a:xfrm>
        </p:spPr>
        <p:txBody>
          <a:bodyPr/>
          <a:lstStyle/>
          <a:p>
            <a:r>
              <a:rPr kumimoji="1" lang="ja-JP" altLang="en-US" dirty="0"/>
              <a:t>チャーチル杯</a:t>
            </a:r>
            <a:endParaRPr kumimoji="1"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15629-4A6D-4FEC-A2CA-A7963BE2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871" y="1248183"/>
            <a:ext cx="6571145" cy="5015884"/>
          </a:xfrm>
        </p:spPr>
        <p:txBody>
          <a:bodyPr anchor="t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正式名称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lang="ja-JP" altLang="en-US" sz="20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第</a:t>
            </a:r>
            <a:r>
              <a:rPr lang="en-US" altLang="ja-JP" sz="20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69</a:t>
            </a:r>
            <a:r>
              <a:rPr lang="ja-JP" altLang="en-US" sz="20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回チャーチル杯争奪全国高等学校生英語弁論大会</a:t>
            </a:r>
            <a:endParaRPr lang="en-US" altLang="ja-JP" sz="2000" b="0" i="0" dirty="0">
              <a:solidFill>
                <a:srgbClr val="00000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lang="en-US" altLang="ja-JP" sz="2000" b="0" i="0" dirty="0">
              <a:solidFill>
                <a:srgbClr val="00000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lvl="0" indent="0">
              <a:buClr>
                <a:srgbClr val="B31166"/>
              </a:buClr>
              <a:buNone/>
              <a:defRPr/>
            </a:pPr>
            <a:r>
              <a:rPr kumimoji="1" lang="ja-JP" altLang="en-US" sz="20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実行委員長</a:t>
            </a:r>
            <a:r>
              <a:rPr kumimoji="1" lang="en-US" altLang="ja-JP" sz="20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/</a:t>
            </a:r>
            <a:r>
              <a:rPr kumimoji="1" lang="ja-JP" altLang="en-US" sz="20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副実行委員長</a:t>
            </a:r>
            <a:endParaRPr kumimoji="1" lang="en-US" altLang="ja-JP" sz="20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B31166"/>
              </a:buClr>
              <a:buNone/>
              <a:defRPr/>
            </a:pPr>
            <a:r>
              <a:rPr kumimoji="1"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黒川ゆつみ</a:t>
            </a:r>
            <a:r>
              <a:rPr kumimoji="1" lang="en-US" altLang="ja-JP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/</a:t>
            </a:r>
            <a:r>
              <a:rPr kumimoji="1"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服部優芽香</a:t>
            </a: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u="sng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日にち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10/3 </a:t>
            </a:r>
            <a:r>
              <a:rPr kumimoji="1"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東日本予選（オンラインで開催予定）</a:t>
            </a: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10/4 </a:t>
            </a:r>
            <a:r>
              <a:rPr kumimoji="1"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西日本予選（オンラインで開催予定）</a:t>
            </a: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11/1 </a:t>
            </a:r>
            <a:r>
              <a:rPr kumimoji="1"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本選（今年は関西学院大学が開催）</a:t>
            </a: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本選会場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未定</a:t>
            </a:r>
            <a:endParaRPr kumimoji="1" lang="en-US" altLang="ja-JP" sz="2000" b="0" i="0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b="0" i="0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869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75F6B-1613-43E6-BC2B-A3A83BBD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87" y="1839552"/>
            <a:ext cx="3069236" cy="1694632"/>
          </a:xfrm>
        </p:spPr>
        <p:txBody>
          <a:bodyPr/>
          <a:lstStyle/>
          <a:p>
            <a:r>
              <a:rPr kumimoji="1" lang="ja-JP" altLang="en-US" dirty="0"/>
              <a:t>チャーチル杯</a:t>
            </a:r>
            <a:endParaRPr kumimoji="1"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15629-4A6D-4FEC-A2CA-A7963BE2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871" y="1248183"/>
            <a:ext cx="6571145" cy="5015884"/>
          </a:xfr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チャーチル杯実長の黒川ゆつみよりコメントです</a:t>
            </a: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1592819-E07C-4591-A07E-9B73CA34A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983" y="2113446"/>
            <a:ext cx="2049033" cy="284147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6573F7-0A97-4CBE-A13F-90EA77485A2E}"/>
              </a:ext>
            </a:extLst>
          </p:cNvPr>
          <p:cNvSpPr txBox="1"/>
          <p:nvPr/>
        </p:nvSpPr>
        <p:spPr>
          <a:xfrm>
            <a:off x="5330577" y="2819215"/>
            <a:ext cx="3896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今年度はオンラインでの開催となりましたが、なんと例年の３倍にもなる応募が全国の高校生から集まりました。このような状況下でも全力で取り組む高校生たちのためにも、今年度ならではの素敵なチャーチル杯をつくっていきたいで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56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75F6B-1613-43E6-BC2B-A3A83BBD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87" y="1839552"/>
            <a:ext cx="3069236" cy="1694632"/>
          </a:xfrm>
        </p:spPr>
        <p:txBody>
          <a:bodyPr/>
          <a:lstStyle/>
          <a:p>
            <a:r>
              <a:rPr kumimoji="1" lang="ja-JP" altLang="en-US" dirty="0"/>
              <a:t>前期の活動について</a:t>
            </a:r>
            <a:endParaRPr kumimoji="1"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15629-4A6D-4FEC-A2CA-A7963BE2F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kumimoji="1" lang="ja-JP" altLang="en-US" dirty="0"/>
              <a:t>前期は、オンライン授業ということや、地方に帰った学生も多くいたため、</a:t>
            </a:r>
            <a:r>
              <a:rPr kumimoji="1" lang="ja-JP" altLang="en-US" b="1" u="sng" dirty="0"/>
              <a:t>週１回１時間</a:t>
            </a:r>
            <a:r>
              <a:rPr kumimoji="1" lang="ja-JP" altLang="en-US" dirty="0"/>
              <a:t>でオンラインにて活動を行っていました。</a:t>
            </a:r>
            <a:endParaRPr kumimoji="1" lang="en-US" altLang="ja-JP" dirty="0"/>
          </a:p>
          <a:p>
            <a:pPr marL="0" indent="0">
              <a:buNone/>
            </a:pPr>
            <a:endParaRPr kumimoji="1" lang="en-US" dirty="0"/>
          </a:p>
          <a:p>
            <a:pPr marL="0" indent="0">
              <a:buNone/>
            </a:pPr>
            <a:r>
              <a:rPr kumimoji="1" lang="ja-JP" altLang="en-US" dirty="0"/>
              <a:t>活動内容としては、主に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①１週間前に事前課題と動画を送り、各自で動画を見て事前課題をやってきてもらう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　　　↓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②１時間の活動で、意見の交換などみんなが集まらないとできないことを中心に行う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という流れで、オンデマンド＋リアルタイムを組み合わせて行いました。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91960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75F6B-1613-43E6-BC2B-A3A83BBD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87" y="1839552"/>
            <a:ext cx="3069236" cy="1694632"/>
          </a:xfrm>
        </p:spPr>
        <p:txBody>
          <a:bodyPr/>
          <a:lstStyle/>
          <a:p>
            <a:r>
              <a:rPr kumimoji="1" lang="ja-JP" altLang="en-US" dirty="0"/>
              <a:t>最近の活動について</a:t>
            </a:r>
            <a:endParaRPr kumimoji="1"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15629-4A6D-4FEC-A2CA-A7963BE2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872" y="1248183"/>
            <a:ext cx="6173372" cy="499554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通常の活動以外には以下のイベントを行いました。</a:t>
            </a:r>
            <a:endParaRPr kumimoji="1" lang="en-US" altLang="ja-JP" sz="20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2000" u="sng" dirty="0"/>
              <a:t>・春のセクションキャンプ（合宿）</a:t>
            </a:r>
            <a:endParaRPr kumimoji="1" lang="en-US" altLang="ja-JP" sz="2000" u="sng" dirty="0"/>
          </a:p>
          <a:p>
            <a:pPr marL="0" indent="0">
              <a:buNone/>
            </a:pPr>
            <a:r>
              <a:rPr kumimoji="1" lang="en-US" altLang="ja-JP" sz="2000" dirty="0"/>
              <a:t>3/23,3/26</a:t>
            </a:r>
            <a:r>
              <a:rPr kumimoji="1" lang="ja-JP" altLang="en-US" sz="2000" dirty="0"/>
              <a:t>　青山キャンパスにて代行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u="sng" dirty="0"/>
              <a:t>・ヴァイオレットカップ（ジョイント大会）</a:t>
            </a:r>
            <a:endParaRPr kumimoji="1" lang="en-US" altLang="ja-JP" sz="2000" u="sng" dirty="0"/>
          </a:p>
          <a:p>
            <a:pPr marL="0" indent="0">
              <a:buNone/>
            </a:pPr>
            <a:r>
              <a:rPr kumimoji="1" lang="en-US" altLang="ja-JP" sz="2000" dirty="0"/>
              <a:t>5/17 </a:t>
            </a:r>
            <a:r>
              <a:rPr kumimoji="1" lang="ja-JP" altLang="en-US" sz="2000" dirty="0"/>
              <a:t>　オンラインで開催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u="sng" dirty="0"/>
              <a:t>・ラブレターカップ（ジョイント大会）</a:t>
            </a:r>
            <a:endParaRPr kumimoji="1" lang="en-US" altLang="ja-JP" sz="2000" u="sng" dirty="0"/>
          </a:p>
          <a:p>
            <a:pPr marL="0" indent="0">
              <a:buNone/>
            </a:pPr>
            <a:r>
              <a:rPr kumimoji="1" lang="en-US" altLang="ja-JP" sz="2000" dirty="0"/>
              <a:t>5/23  </a:t>
            </a:r>
            <a:r>
              <a:rPr kumimoji="1" lang="ja-JP" altLang="en-US" sz="2000" dirty="0"/>
              <a:t>　オンラインで開催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u="sng" dirty="0"/>
              <a:t>・オール青山（大木杯のインナー大会）</a:t>
            </a:r>
            <a:endParaRPr kumimoji="1" lang="en-US" altLang="ja-JP" sz="2000" u="sng" dirty="0"/>
          </a:p>
          <a:p>
            <a:pPr marL="0" indent="0">
              <a:buNone/>
            </a:pPr>
            <a:r>
              <a:rPr kumimoji="1" lang="en-US" altLang="ja-JP" sz="2000" dirty="0"/>
              <a:t>6/6</a:t>
            </a:r>
            <a:r>
              <a:rPr kumimoji="1" lang="ja-JP" altLang="en-US" sz="2000" dirty="0"/>
              <a:t>　 オンラインで開催　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50499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75F6B-1613-43E6-BC2B-A3A83BBD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87" y="1839552"/>
            <a:ext cx="3069236" cy="1694632"/>
          </a:xfrm>
        </p:spPr>
        <p:txBody>
          <a:bodyPr/>
          <a:lstStyle/>
          <a:p>
            <a:r>
              <a:rPr kumimoji="1" lang="ja-JP" altLang="en-US" dirty="0"/>
              <a:t>最近の活動について</a:t>
            </a:r>
            <a:endParaRPr kumimoji="1"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15629-4A6D-4FEC-A2CA-A7963BE2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872" y="1248183"/>
            <a:ext cx="6173372" cy="499554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通常の活動以外には以下のイベントを行いました。</a:t>
            </a:r>
          </a:p>
          <a:p>
            <a:pPr marL="0" indent="0">
              <a:buNone/>
            </a:pPr>
            <a:endParaRPr kumimoji="1" lang="en-US" altLang="ja-JP" sz="2000" u="sng" dirty="0"/>
          </a:p>
          <a:p>
            <a:pPr marL="0" indent="0">
              <a:buNone/>
            </a:pPr>
            <a:r>
              <a:rPr kumimoji="1" lang="ja-JP" altLang="en-US" sz="2000" u="sng" dirty="0"/>
              <a:t>・フラワーカップ（ジョイント大会）</a:t>
            </a:r>
          </a:p>
          <a:p>
            <a:pPr marL="0" indent="0">
              <a:buNone/>
            </a:pPr>
            <a:r>
              <a:rPr kumimoji="1" lang="en-US" altLang="ja-JP" sz="2000" dirty="0"/>
              <a:t>6/13</a:t>
            </a:r>
            <a:r>
              <a:rPr kumimoji="1" lang="ja-JP" altLang="en-US" sz="2000" dirty="0"/>
              <a:t>　オンラインで開催</a:t>
            </a:r>
          </a:p>
          <a:p>
            <a:pPr marL="0" indent="0">
              <a:buNone/>
            </a:pPr>
            <a:r>
              <a:rPr kumimoji="1" lang="ja-JP" altLang="en-US" sz="2000" u="sng" dirty="0"/>
              <a:t>・スターカップ（エクステンポのジョイント大会）</a:t>
            </a:r>
          </a:p>
          <a:p>
            <a:pPr marL="0" indent="0">
              <a:buNone/>
            </a:pPr>
            <a:r>
              <a:rPr kumimoji="1" lang="en-US" altLang="ja-JP" sz="2000" dirty="0"/>
              <a:t>6/21</a:t>
            </a:r>
            <a:r>
              <a:rPr kumimoji="1" lang="ja-JP" altLang="en-US" sz="2000" dirty="0"/>
              <a:t>　オンラインで開催　</a:t>
            </a:r>
            <a:r>
              <a:rPr kumimoji="1" lang="ja-JP" altLang="en-US" sz="2000" u="sng" dirty="0"/>
              <a:t>　</a:t>
            </a:r>
            <a:endParaRPr kumimoji="1" lang="en-US" altLang="ja-JP" sz="2000" u="sng" dirty="0"/>
          </a:p>
          <a:p>
            <a:pPr marL="0" indent="0">
              <a:buNone/>
            </a:pPr>
            <a:r>
              <a:rPr kumimoji="1" lang="ja-JP" altLang="en-US" sz="2000" u="sng" dirty="0"/>
              <a:t>・１年生のセクション体験（例年ならレシコン）</a:t>
            </a:r>
            <a:endParaRPr kumimoji="1" lang="en-US" altLang="ja-JP" sz="2000" u="sng" dirty="0"/>
          </a:p>
          <a:p>
            <a:pPr marL="0" indent="0">
              <a:buNone/>
            </a:pPr>
            <a:r>
              <a:rPr kumimoji="1" lang="en-US" altLang="ja-JP" sz="2000" dirty="0"/>
              <a:t>6/21-7/4</a:t>
            </a:r>
            <a:r>
              <a:rPr kumimoji="1" lang="ja-JP" altLang="en-US" sz="2000" dirty="0"/>
              <a:t>　オンラインで実施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u="sng" dirty="0"/>
              <a:t>・夏のセクションキャンプ（合宿）</a:t>
            </a:r>
            <a:endParaRPr kumimoji="1" lang="en-US" altLang="ja-JP" sz="2000" u="sng" dirty="0"/>
          </a:p>
          <a:p>
            <a:pPr marL="0" indent="0">
              <a:buNone/>
            </a:pPr>
            <a:r>
              <a:rPr kumimoji="1" lang="en-US" altLang="ja-JP" sz="2000" dirty="0"/>
              <a:t>9/8-9/11</a:t>
            </a:r>
            <a:r>
              <a:rPr kumimoji="1" lang="ja-JP" altLang="en-US" sz="2000" dirty="0"/>
              <a:t>　オンラインで実施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52790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75F6B-1613-43E6-BC2B-A3A83BBD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87" y="1839552"/>
            <a:ext cx="3069236" cy="1694632"/>
          </a:xfrm>
        </p:spPr>
        <p:txBody>
          <a:bodyPr/>
          <a:lstStyle/>
          <a:p>
            <a:r>
              <a:rPr kumimoji="1" lang="ja-JP" altLang="en-US" dirty="0"/>
              <a:t>オープン大会</a:t>
            </a:r>
            <a:endParaRPr kumimoji="1"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15629-4A6D-4FEC-A2CA-A7963BE2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871" y="1248183"/>
            <a:ext cx="6571145" cy="50158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kumimoji="1" lang="ja-JP" altLang="en-US" sz="1600" dirty="0"/>
              <a:t>今年の前期も数多くのオープン大会に通過しました！</a:t>
            </a:r>
            <a:endParaRPr kumimoji="1" lang="en-US" altLang="ja-JP" sz="1600" dirty="0"/>
          </a:p>
          <a:p>
            <a:pPr marL="0" indent="0">
              <a:buNone/>
            </a:pPr>
            <a:endParaRPr kumimoji="1" lang="en-US" altLang="ja-JP" sz="1600" dirty="0"/>
          </a:p>
          <a:p>
            <a:pPr marL="0" indent="0">
              <a:buNone/>
            </a:pPr>
            <a:r>
              <a:rPr kumimoji="1" lang="ja-JP" altLang="en-US" sz="1600" u="sng" dirty="0"/>
              <a:t>・第２回福岡大学英語弁論大会（中止）</a:t>
            </a:r>
            <a:endParaRPr kumimoji="1" lang="en-US" altLang="ja-JP" sz="1600" u="sng" dirty="0"/>
          </a:p>
          <a:p>
            <a:pPr marL="0" indent="0">
              <a:buNone/>
            </a:pPr>
            <a:r>
              <a:rPr kumimoji="1" lang="ja-JP" altLang="en-US" sz="1600" dirty="0"/>
              <a:t>関野桃花</a:t>
            </a:r>
            <a:r>
              <a:rPr kumimoji="1" lang="en-US" altLang="ja-JP" sz="1600" dirty="0"/>
              <a:t>/</a:t>
            </a:r>
            <a:r>
              <a:rPr kumimoji="1" lang="ja-JP" altLang="en-US" sz="1600" dirty="0"/>
              <a:t>高山真季　通過</a:t>
            </a:r>
            <a:endParaRPr kumimoji="1" lang="en-US" altLang="ja-JP" sz="1600" dirty="0"/>
          </a:p>
          <a:p>
            <a:pPr marL="0" indent="0">
              <a:buNone/>
            </a:pPr>
            <a:r>
              <a:rPr lang="ja-JP" altLang="en-US" sz="1600" u="sng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・</a:t>
            </a:r>
            <a:r>
              <a:rPr lang="zh-TW" altLang="en-US" sz="1600" u="sng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第</a:t>
            </a:r>
            <a:r>
              <a:rPr lang="en-US" altLang="zh-TW" sz="1600" u="sng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41</a:t>
            </a:r>
            <a:r>
              <a:rPr lang="zh-TW" altLang="en-US" sz="1600" u="sng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回小川杯争奪英語弁論大会</a:t>
            </a:r>
            <a:r>
              <a:rPr lang="ja-JP" altLang="en-US" sz="1600" u="sng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（中止）</a:t>
            </a:r>
            <a:endParaRPr lang="en-US" altLang="ja-JP" sz="1600" u="sng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6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髙橋菜月　通過</a:t>
            </a:r>
            <a:endParaRPr kumimoji="1" lang="en-US" altLang="ja-JP" sz="16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600" u="sng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・第</a:t>
            </a:r>
            <a:r>
              <a:rPr kumimoji="1" lang="en-US" altLang="ja-JP" sz="1600" u="sng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26</a:t>
            </a:r>
            <a:r>
              <a:rPr kumimoji="1" lang="ja-JP" altLang="en-US" sz="1600" u="sng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回上智大学学長杯争奪英語弁論大会</a:t>
            </a:r>
            <a:r>
              <a:rPr kumimoji="1" lang="en-US" altLang="ja-JP" sz="1600" u="sng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(6/7 </a:t>
            </a:r>
            <a:r>
              <a:rPr kumimoji="1" lang="ja-JP" altLang="en-US" sz="1600" u="sng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オンラインで開催）</a:t>
            </a:r>
            <a:endParaRPr kumimoji="1" lang="en-US" altLang="ja-JP" sz="1600" u="sng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6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髙橋菜月 出場 </a:t>
            </a:r>
            <a:r>
              <a:rPr kumimoji="1" lang="en-US" altLang="ja-JP" sz="16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/ </a:t>
            </a:r>
            <a:r>
              <a:rPr kumimoji="1" lang="ja-JP" altLang="en-US" sz="16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服部優芽香 ３位入賞</a:t>
            </a:r>
            <a:endParaRPr kumimoji="1" lang="en-US" altLang="ja-JP" sz="16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600" u="sng" dirty="0"/>
              <a:t>・</a:t>
            </a:r>
            <a:r>
              <a:rPr lang="zh-TW" altLang="en-US" sz="1600" b="0" i="0" u="sng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第</a:t>
            </a:r>
            <a:r>
              <a:rPr lang="en-US" altLang="zh-TW" sz="1600" b="0" i="0" u="sng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34</a:t>
            </a:r>
            <a:r>
              <a:rPr lang="zh-TW" altLang="en-US" sz="1600" b="0" i="0" u="sng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回東日本大学生英語弁論大会</a:t>
            </a:r>
            <a:r>
              <a:rPr lang="ja-JP" altLang="en-US" sz="1600" b="0" i="0" u="sng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（</a:t>
            </a:r>
            <a:r>
              <a:rPr lang="en-US" altLang="ja-JP" sz="1600" b="0" i="0" u="sng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9/26</a:t>
            </a:r>
            <a:r>
              <a:rPr lang="ja-JP" altLang="en-US" sz="1600" b="0" i="0" u="sng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に延期）</a:t>
            </a:r>
            <a:endParaRPr lang="en-US" altLang="ja-JP" sz="1600" b="0" i="0" u="sng" dirty="0">
              <a:solidFill>
                <a:srgbClr val="00000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6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髙橋菜月</a:t>
            </a:r>
            <a:r>
              <a:rPr kumimoji="1" lang="en-US" altLang="ja-JP" sz="16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/</a:t>
            </a:r>
            <a:r>
              <a:rPr kumimoji="1" lang="ja-JP" altLang="en-US" sz="16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樋田奨平　通過</a:t>
            </a:r>
            <a:endParaRPr kumimoji="1" lang="en-US" altLang="ja-JP" sz="16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600" u="sng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・第</a:t>
            </a:r>
            <a:r>
              <a:rPr kumimoji="1" lang="en-US" altLang="ja-JP" sz="1600" u="sng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78</a:t>
            </a:r>
            <a:r>
              <a:rPr kumimoji="1" lang="ja-JP" altLang="en-US" sz="1600" u="sng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回三上杯争奪全日本学生英語弁論大会（</a:t>
            </a:r>
            <a:r>
              <a:rPr kumimoji="1" lang="en-US" altLang="ja-JP" sz="1600" u="sng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10/24</a:t>
            </a:r>
            <a:r>
              <a:rPr kumimoji="1" lang="ja-JP" altLang="en-US" sz="1600" u="sng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に延期）</a:t>
            </a:r>
            <a:endParaRPr kumimoji="1" lang="en-US" altLang="ja-JP" sz="1600" u="sng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6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木原梨乃　通過</a:t>
            </a:r>
            <a:endParaRPr kumimoji="1" lang="en-US" altLang="ja-JP" sz="16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530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75F6B-1613-43E6-BC2B-A3A83BBD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87" y="1839552"/>
            <a:ext cx="3069236" cy="1694632"/>
          </a:xfrm>
        </p:spPr>
        <p:txBody>
          <a:bodyPr/>
          <a:lstStyle/>
          <a:p>
            <a:r>
              <a:rPr kumimoji="1" lang="ja-JP" altLang="en-US" dirty="0"/>
              <a:t>ジョイント大会</a:t>
            </a:r>
            <a:endParaRPr kumimoji="1"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15629-4A6D-4FEC-A2CA-A7963BE2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871" y="1248183"/>
            <a:ext cx="6571145" cy="5015884"/>
          </a:xfrm>
        </p:spPr>
        <p:txBody>
          <a:bodyPr anchor="t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・ヴァイオレットカップ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5/17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　オンラインで開催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越野里々紗、渡邉あんな、黛紀咲、松井陽奈　出場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・ラブレターカップ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5/23 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　オンラインで開催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森田尚人、菊池秀、長崎慶進、宗森直希　出場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・フラワーカップ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6/13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　オンラインで開催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髙津寧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位入賞、石鍋海人、山名達也　出場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・スターカップ（エクステンポ大会）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6/21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　オンラインで開催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藤井日南　</a:t>
            </a:r>
            <a:r>
              <a:rPr kumimoji="1" lang="en-US" altLang="ja-JP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1</a:t>
            </a:r>
            <a:r>
              <a:rPr kumimoji="1"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位入賞、木原梨乃　</a:t>
            </a:r>
            <a:r>
              <a:rPr kumimoji="1" lang="en-US" altLang="ja-JP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3</a:t>
            </a:r>
            <a:r>
              <a:rPr kumimoji="1"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位入賞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0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75F6B-1613-43E6-BC2B-A3A83BBD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87" y="1839552"/>
            <a:ext cx="3069236" cy="1694632"/>
          </a:xfrm>
        </p:spPr>
        <p:txBody>
          <a:bodyPr/>
          <a:lstStyle/>
          <a:p>
            <a:r>
              <a:rPr kumimoji="1" lang="ja-JP" altLang="en-US" dirty="0"/>
              <a:t>大木杯</a:t>
            </a:r>
            <a:endParaRPr kumimoji="1"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15629-4A6D-4FEC-A2CA-A7963BE2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871" y="1248183"/>
            <a:ext cx="6571145" cy="5015884"/>
          </a:xfr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632A9E7-527E-4A6B-AD96-2EDDF4075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78" b="91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6798" r="19534" b="7098"/>
          <a:stretch/>
        </p:blipFill>
        <p:spPr>
          <a:xfrm>
            <a:off x="5776955" y="404499"/>
            <a:ext cx="4358356" cy="60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75F6B-1613-43E6-BC2B-A3A83BBD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87" y="1839552"/>
            <a:ext cx="3069236" cy="1694632"/>
          </a:xfrm>
        </p:spPr>
        <p:txBody>
          <a:bodyPr/>
          <a:lstStyle/>
          <a:p>
            <a:r>
              <a:rPr kumimoji="1" lang="ja-JP" altLang="en-US" dirty="0"/>
              <a:t>大木杯</a:t>
            </a:r>
            <a:endParaRPr kumimoji="1"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15629-4A6D-4FEC-A2CA-A7963BE2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871" y="1248183"/>
            <a:ext cx="6571145" cy="5015884"/>
          </a:xfrm>
        </p:spPr>
        <p:txBody>
          <a:bodyPr anchor="t"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正式名称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lang="ja-JP" altLang="en-US" sz="20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第</a:t>
            </a:r>
            <a:r>
              <a:rPr lang="en-US" altLang="ja-JP" sz="20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56</a:t>
            </a:r>
            <a:r>
              <a:rPr lang="ja-JP" altLang="en-US" sz="2000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回大木杯争奪全日本大学生英語弁論大会</a:t>
            </a:r>
            <a:endParaRPr lang="en-US" altLang="ja-JP" sz="2000" b="0" i="0" dirty="0">
              <a:solidFill>
                <a:srgbClr val="00000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lang="en-US" altLang="ja-JP" sz="2000" b="0" i="0" dirty="0">
              <a:solidFill>
                <a:srgbClr val="00000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lvl="0" indent="0">
              <a:buClr>
                <a:srgbClr val="B31166"/>
              </a:buClr>
              <a:buNone/>
              <a:defRPr/>
            </a:pPr>
            <a:r>
              <a:rPr kumimoji="1" lang="ja-JP" altLang="en-US" sz="20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実行委員長</a:t>
            </a:r>
            <a:r>
              <a:rPr kumimoji="1" lang="en-US" altLang="ja-JP" sz="20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/</a:t>
            </a:r>
            <a:r>
              <a:rPr kumimoji="1" lang="ja-JP" altLang="en-US" sz="20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副実行委員長</a:t>
            </a:r>
            <a:endParaRPr kumimoji="1" lang="en-US" altLang="ja-JP" sz="20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B31166"/>
              </a:buClr>
              <a:buNone/>
              <a:defRPr/>
            </a:pPr>
            <a:r>
              <a:rPr kumimoji="1"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多賀真葵</a:t>
            </a:r>
            <a:r>
              <a:rPr kumimoji="1" lang="en-US" altLang="ja-JP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/</a:t>
            </a:r>
            <a:r>
              <a:rPr kumimoji="1"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亀田美佳</a:t>
            </a: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u="sng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日にち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11/14</a:t>
            </a:r>
            <a:r>
              <a:rPr kumimoji="1"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　に延期</a:t>
            </a: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会場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未定（例年はガウチャー記念礼拝堂）</a:t>
            </a:r>
            <a:endParaRPr kumimoji="1" lang="en-US" altLang="ja-JP" sz="2000" b="0" i="0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b="0" i="0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青学からの出場者</a:t>
            </a:r>
            <a:endParaRPr kumimoji="1" lang="en-US" altLang="ja-JP" sz="2000" u="sng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樋田奨平（オール青山にて</a:t>
            </a:r>
            <a:r>
              <a:rPr kumimoji="1" lang="en-US" altLang="ja-JP" sz="2000" b="0" i="0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位入賞のため出場権獲得）</a:t>
            </a:r>
            <a:endParaRPr kumimoji="1" lang="en-US" altLang="ja-JP" sz="2000" b="0" i="0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12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75F6B-1613-43E6-BC2B-A3A83BBD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87" y="1839552"/>
            <a:ext cx="3069236" cy="1694632"/>
          </a:xfrm>
        </p:spPr>
        <p:txBody>
          <a:bodyPr/>
          <a:lstStyle/>
          <a:p>
            <a:r>
              <a:rPr kumimoji="1" lang="ja-JP" altLang="en-US" dirty="0"/>
              <a:t>大木杯</a:t>
            </a:r>
            <a:endParaRPr kumimoji="1"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15629-4A6D-4FEC-A2CA-A7963BE2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871" y="1248183"/>
            <a:ext cx="6571145" cy="5015884"/>
          </a:xfr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メイリオ" panose="020B0604030504040204" pitchFamily="50" charset="-128"/>
              </a:rPr>
              <a:t>大木杯実長の多賀真葵よりコメントです</a:t>
            </a:r>
            <a:endParaRPr kumimoji="1" lang="en-US" altLang="ja-JP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85CC4A1-B454-40E2-8C14-FE9256BCF1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2" t="21003" r="23103"/>
          <a:stretch/>
        </p:blipFill>
        <p:spPr>
          <a:xfrm>
            <a:off x="8700824" y="2204658"/>
            <a:ext cx="2114902" cy="23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4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 ボードルーム">
  <a:themeElements>
    <a:clrScheme name="イオン ボードルーム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イオン ボードルーム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 ボードルーム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1711</TotalTime>
  <Words>618</Words>
  <Application>Microsoft Office PowerPoint</Application>
  <PresentationFormat>ワイド画面</PresentationFormat>
  <Paragraphs>108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Meiryo</vt:lpstr>
      <vt:lpstr>Arial</vt:lpstr>
      <vt:lpstr>Century Gothic</vt:lpstr>
      <vt:lpstr>Wingdings 3</vt:lpstr>
      <vt:lpstr>イオン ボードルーム</vt:lpstr>
      <vt:lpstr>スピーチセクション 活動報告</vt:lpstr>
      <vt:lpstr>前期の活動について</vt:lpstr>
      <vt:lpstr>最近の活動について</vt:lpstr>
      <vt:lpstr>最近の活動について</vt:lpstr>
      <vt:lpstr>オープン大会</vt:lpstr>
      <vt:lpstr>ジョイント大会</vt:lpstr>
      <vt:lpstr>大木杯</vt:lpstr>
      <vt:lpstr>大木杯</vt:lpstr>
      <vt:lpstr>大木杯</vt:lpstr>
      <vt:lpstr>チャーチル杯</vt:lpstr>
      <vt:lpstr>チャーチル杯</vt:lpstr>
      <vt:lpstr>チャーチル杯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スピーチセクション 活動報告</dc:title>
  <dc:creator>Matsushita Kohta</dc:creator>
  <cp:lastModifiedBy>Matsushita Kohta</cp:lastModifiedBy>
  <cp:revision>18</cp:revision>
  <dcterms:created xsi:type="dcterms:W3CDTF">2020-09-10T04:11:34Z</dcterms:created>
  <dcterms:modified xsi:type="dcterms:W3CDTF">2020-09-12T02:23:14Z</dcterms:modified>
</cp:coreProperties>
</file>